
<file path=[Content_Types].xml><?xml version="1.0" encoding="utf-8"?>
<Types xmlns="http://schemas.openxmlformats.org/package/2006/content-types">
  <Default Extension="xml" ContentType="application/xml"/>
  <Default Extension="mov" ContentType="video/unknown"/>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1" r:id="rId6"/>
    <p:sldId id="260"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0F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35" d="100"/>
          <a:sy n="135" d="100"/>
        </p:scale>
        <p:origin x="-336"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printerSettings" Target="printerSettings/printerSettings1.bin"/><Relationship Id="rId9" Type="http://schemas.openxmlformats.org/officeDocument/2006/relationships/presProps" Target="presProps.xml"/><Relationship Id="rId10" Type="http://schemas.openxmlformats.org/officeDocument/2006/relationships/viewProps" Target="viewProps.xml"/></Relationships>
</file>

<file path=ppt/media/image1.png>
</file>

<file path=ppt/media/image2.png>
</file>

<file path=ppt/media/image3.png>
</file>

<file path=ppt/media/image4.png>
</file>

<file path=ppt/media/media1.mov>
</file>

<file path=ppt/media/media2.mov>
</file>

<file path=ppt/media/media3.mov>
</file>

<file path=ppt/media/media4.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x-none"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x-none" smtClean="0"/>
              <a:t>Click to edit Master subtitle style</a:t>
            </a:r>
            <a:endParaRPr lang="en-US"/>
          </a:p>
        </p:txBody>
      </p:sp>
      <p:sp>
        <p:nvSpPr>
          <p:cNvPr id="4" name="Date Placeholder 3"/>
          <p:cNvSpPr>
            <a:spLocks noGrp="1"/>
          </p:cNvSpPr>
          <p:nvPr>
            <p:ph type="dt" sz="half" idx="10"/>
          </p:nvPr>
        </p:nvSpPr>
        <p:spPr/>
        <p:txBody>
          <a:bodyPr/>
          <a:lstStyle/>
          <a:p>
            <a:fld id="{2241E9BA-5450-214B-BF75-2F1B8C741D0F}" type="datetimeFigureOut">
              <a:rPr lang="en-US" smtClean="0"/>
              <a:t>12.05.20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41468-7674-A64C-8183-B6BEB168AC27}" type="slidenum">
              <a:rPr lang="en-US" smtClean="0"/>
              <a:t>‹#›</a:t>
            </a:fld>
            <a:endParaRPr lang="en-US"/>
          </a:p>
        </p:txBody>
      </p:sp>
    </p:spTree>
    <p:extLst>
      <p:ext uri="{BB962C8B-B14F-4D97-AF65-F5344CB8AC3E}">
        <p14:creationId xmlns:p14="http://schemas.microsoft.com/office/powerpoint/2010/main" val="3866750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2241E9BA-5450-214B-BF75-2F1B8C741D0F}" type="datetimeFigureOut">
              <a:rPr lang="en-US" smtClean="0"/>
              <a:t>12.05.20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41468-7674-A64C-8183-B6BEB168AC27}" type="slidenum">
              <a:rPr lang="en-US" smtClean="0"/>
              <a:t>‹#›</a:t>
            </a:fld>
            <a:endParaRPr lang="en-US"/>
          </a:p>
        </p:txBody>
      </p:sp>
    </p:spTree>
    <p:extLst>
      <p:ext uri="{BB962C8B-B14F-4D97-AF65-F5344CB8AC3E}">
        <p14:creationId xmlns:p14="http://schemas.microsoft.com/office/powerpoint/2010/main" val="33658802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x-none"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2241E9BA-5450-214B-BF75-2F1B8C741D0F}" type="datetimeFigureOut">
              <a:rPr lang="en-US" smtClean="0"/>
              <a:t>12.05.20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41468-7674-A64C-8183-B6BEB168AC27}" type="slidenum">
              <a:rPr lang="en-US" smtClean="0"/>
              <a:t>‹#›</a:t>
            </a:fld>
            <a:endParaRPr lang="en-US"/>
          </a:p>
        </p:txBody>
      </p:sp>
    </p:spTree>
    <p:extLst>
      <p:ext uri="{BB962C8B-B14F-4D97-AF65-F5344CB8AC3E}">
        <p14:creationId xmlns:p14="http://schemas.microsoft.com/office/powerpoint/2010/main" val="24721155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idx="1"/>
          </p:nvPr>
        </p:nvSpPr>
        <p:spPr/>
        <p:txBody>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10"/>
          </p:nvPr>
        </p:nvSpPr>
        <p:spPr/>
        <p:txBody>
          <a:bodyPr/>
          <a:lstStyle/>
          <a:p>
            <a:fld id="{2241E9BA-5450-214B-BF75-2F1B8C741D0F}" type="datetimeFigureOut">
              <a:rPr lang="en-US" smtClean="0"/>
              <a:t>12.05.20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41468-7674-A64C-8183-B6BEB168AC27}" type="slidenum">
              <a:rPr lang="en-US" smtClean="0"/>
              <a:t>‹#›</a:t>
            </a:fld>
            <a:endParaRPr lang="en-US"/>
          </a:p>
        </p:txBody>
      </p:sp>
    </p:spTree>
    <p:extLst>
      <p:ext uri="{BB962C8B-B14F-4D97-AF65-F5344CB8AC3E}">
        <p14:creationId xmlns:p14="http://schemas.microsoft.com/office/powerpoint/2010/main" val="3757172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x-none"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x-none" smtClean="0"/>
              <a:t>Click to edit Master text styles</a:t>
            </a:r>
          </a:p>
        </p:txBody>
      </p:sp>
      <p:sp>
        <p:nvSpPr>
          <p:cNvPr id="4" name="Date Placeholder 3"/>
          <p:cNvSpPr>
            <a:spLocks noGrp="1"/>
          </p:cNvSpPr>
          <p:nvPr>
            <p:ph type="dt" sz="half" idx="10"/>
          </p:nvPr>
        </p:nvSpPr>
        <p:spPr/>
        <p:txBody>
          <a:bodyPr/>
          <a:lstStyle/>
          <a:p>
            <a:fld id="{2241E9BA-5450-214B-BF75-2F1B8C741D0F}" type="datetimeFigureOut">
              <a:rPr lang="en-US" smtClean="0"/>
              <a:t>12.05.20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C41468-7674-A64C-8183-B6BEB168AC27}" type="slidenum">
              <a:rPr lang="en-US" smtClean="0"/>
              <a:t>‹#›</a:t>
            </a:fld>
            <a:endParaRPr lang="en-US"/>
          </a:p>
        </p:txBody>
      </p:sp>
    </p:spTree>
    <p:extLst>
      <p:ext uri="{BB962C8B-B14F-4D97-AF65-F5344CB8AC3E}">
        <p14:creationId xmlns:p14="http://schemas.microsoft.com/office/powerpoint/2010/main" val="1977470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Date Placeholder 4"/>
          <p:cNvSpPr>
            <a:spLocks noGrp="1"/>
          </p:cNvSpPr>
          <p:nvPr>
            <p:ph type="dt" sz="half" idx="10"/>
          </p:nvPr>
        </p:nvSpPr>
        <p:spPr/>
        <p:txBody>
          <a:bodyPr/>
          <a:lstStyle/>
          <a:p>
            <a:fld id="{2241E9BA-5450-214B-BF75-2F1B8C741D0F}" type="datetimeFigureOut">
              <a:rPr lang="en-US" smtClean="0"/>
              <a:t>12.05.20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C41468-7674-A64C-8183-B6BEB168AC27}" type="slidenum">
              <a:rPr lang="en-US" smtClean="0"/>
              <a:t>‹#›</a:t>
            </a:fld>
            <a:endParaRPr lang="en-US"/>
          </a:p>
        </p:txBody>
      </p:sp>
    </p:spTree>
    <p:extLst>
      <p:ext uri="{BB962C8B-B14F-4D97-AF65-F5344CB8AC3E}">
        <p14:creationId xmlns:p14="http://schemas.microsoft.com/office/powerpoint/2010/main" val="3187517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x-none"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x-none"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7" name="Date Placeholder 6"/>
          <p:cNvSpPr>
            <a:spLocks noGrp="1"/>
          </p:cNvSpPr>
          <p:nvPr>
            <p:ph type="dt" sz="half" idx="10"/>
          </p:nvPr>
        </p:nvSpPr>
        <p:spPr/>
        <p:txBody>
          <a:bodyPr/>
          <a:lstStyle/>
          <a:p>
            <a:fld id="{2241E9BA-5450-214B-BF75-2F1B8C741D0F}" type="datetimeFigureOut">
              <a:rPr lang="en-US" smtClean="0"/>
              <a:t>12.05.20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C41468-7674-A64C-8183-B6BEB168AC27}" type="slidenum">
              <a:rPr lang="en-US" smtClean="0"/>
              <a:t>‹#›</a:t>
            </a:fld>
            <a:endParaRPr lang="en-US"/>
          </a:p>
        </p:txBody>
      </p:sp>
    </p:spTree>
    <p:extLst>
      <p:ext uri="{BB962C8B-B14F-4D97-AF65-F5344CB8AC3E}">
        <p14:creationId xmlns:p14="http://schemas.microsoft.com/office/powerpoint/2010/main" val="3242273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x-none" smtClean="0"/>
              <a:t>Click to edit Master title style</a:t>
            </a:r>
            <a:endParaRPr lang="en-US"/>
          </a:p>
        </p:txBody>
      </p:sp>
      <p:sp>
        <p:nvSpPr>
          <p:cNvPr id="3" name="Date Placeholder 2"/>
          <p:cNvSpPr>
            <a:spLocks noGrp="1"/>
          </p:cNvSpPr>
          <p:nvPr>
            <p:ph type="dt" sz="half" idx="10"/>
          </p:nvPr>
        </p:nvSpPr>
        <p:spPr/>
        <p:txBody>
          <a:bodyPr/>
          <a:lstStyle/>
          <a:p>
            <a:fld id="{2241E9BA-5450-214B-BF75-2F1B8C741D0F}" type="datetimeFigureOut">
              <a:rPr lang="en-US" smtClean="0"/>
              <a:t>12.05.20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C41468-7674-A64C-8183-B6BEB168AC27}" type="slidenum">
              <a:rPr lang="en-US" smtClean="0"/>
              <a:t>‹#›</a:t>
            </a:fld>
            <a:endParaRPr lang="en-US"/>
          </a:p>
        </p:txBody>
      </p:sp>
    </p:spTree>
    <p:extLst>
      <p:ext uri="{BB962C8B-B14F-4D97-AF65-F5344CB8AC3E}">
        <p14:creationId xmlns:p14="http://schemas.microsoft.com/office/powerpoint/2010/main" val="24465385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41E9BA-5450-214B-BF75-2F1B8C741D0F}" type="datetimeFigureOut">
              <a:rPr lang="en-US" smtClean="0"/>
              <a:t>12.05.20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C41468-7674-A64C-8183-B6BEB168AC27}" type="slidenum">
              <a:rPr lang="en-US" smtClean="0"/>
              <a:t>‹#›</a:t>
            </a:fld>
            <a:endParaRPr lang="en-US"/>
          </a:p>
        </p:txBody>
      </p:sp>
    </p:spTree>
    <p:extLst>
      <p:ext uri="{BB962C8B-B14F-4D97-AF65-F5344CB8AC3E}">
        <p14:creationId xmlns:p14="http://schemas.microsoft.com/office/powerpoint/2010/main" val="1259736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x-none"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2241E9BA-5450-214B-BF75-2F1B8C741D0F}" type="datetimeFigureOut">
              <a:rPr lang="en-US" smtClean="0"/>
              <a:t>12.05.20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C41468-7674-A64C-8183-B6BEB168AC27}" type="slidenum">
              <a:rPr lang="en-US" smtClean="0"/>
              <a:t>‹#›</a:t>
            </a:fld>
            <a:endParaRPr lang="en-US"/>
          </a:p>
        </p:txBody>
      </p:sp>
    </p:spTree>
    <p:extLst>
      <p:ext uri="{BB962C8B-B14F-4D97-AF65-F5344CB8AC3E}">
        <p14:creationId xmlns:p14="http://schemas.microsoft.com/office/powerpoint/2010/main" val="27524002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x-none"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x-none" smtClean="0"/>
              <a:t>Click to edit Master text styles</a:t>
            </a:r>
          </a:p>
        </p:txBody>
      </p:sp>
      <p:sp>
        <p:nvSpPr>
          <p:cNvPr id="5" name="Date Placeholder 4"/>
          <p:cNvSpPr>
            <a:spLocks noGrp="1"/>
          </p:cNvSpPr>
          <p:nvPr>
            <p:ph type="dt" sz="half" idx="10"/>
          </p:nvPr>
        </p:nvSpPr>
        <p:spPr/>
        <p:txBody>
          <a:bodyPr/>
          <a:lstStyle/>
          <a:p>
            <a:fld id="{2241E9BA-5450-214B-BF75-2F1B8C741D0F}" type="datetimeFigureOut">
              <a:rPr lang="en-US" smtClean="0"/>
              <a:t>12.05.20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C41468-7674-A64C-8183-B6BEB168AC27}" type="slidenum">
              <a:rPr lang="en-US" smtClean="0"/>
              <a:t>‹#›</a:t>
            </a:fld>
            <a:endParaRPr lang="en-US"/>
          </a:p>
        </p:txBody>
      </p:sp>
    </p:spTree>
    <p:extLst>
      <p:ext uri="{BB962C8B-B14F-4D97-AF65-F5344CB8AC3E}">
        <p14:creationId xmlns:p14="http://schemas.microsoft.com/office/powerpoint/2010/main" val="32217408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x-none"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x-none" smtClean="0"/>
              <a:t>Click to edit Master text styles</a:t>
            </a:r>
          </a:p>
          <a:p>
            <a:pPr lvl="1"/>
            <a:r>
              <a:rPr lang="x-none" smtClean="0"/>
              <a:t>Second level</a:t>
            </a:r>
          </a:p>
          <a:p>
            <a:pPr lvl="2"/>
            <a:r>
              <a:rPr lang="x-none" smtClean="0"/>
              <a:t>Third level</a:t>
            </a:r>
          </a:p>
          <a:p>
            <a:pPr lvl="3"/>
            <a:r>
              <a:rPr lang="x-none" smtClean="0"/>
              <a:t>Fourth level</a:t>
            </a:r>
          </a:p>
          <a:p>
            <a:pPr lvl="4"/>
            <a:r>
              <a:rPr lang="x-none"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41E9BA-5450-214B-BF75-2F1B8C741D0F}" type="datetimeFigureOut">
              <a:rPr lang="en-US" smtClean="0"/>
              <a:t>12.05.20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C41468-7674-A64C-8183-B6BEB168AC27}" type="slidenum">
              <a:rPr lang="en-US" smtClean="0"/>
              <a:t>‹#›</a:t>
            </a:fld>
            <a:endParaRPr lang="en-US"/>
          </a:p>
        </p:txBody>
      </p:sp>
    </p:spTree>
    <p:extLst>
      <p:ext uri="{BB962C8B-B14F-4D97-AF65-F5344CB8AC3E}">
        <p14:creationId xmlns:p14="http://schemas.microsoft.com/office/powerpoint/2010/main" val="19602623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1.mov"/><Relationship Id="rId2" Type="http://schemas.openxmlformats.org/officeDocument/2006/relationships/video" Target="../media/media1.mov"/></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1" Type="http://schemas.microsoft.com/office/2007/relationships/media" Target="../media/media2.mov"/><Relationship Id="rId2" Type="http://schemas.openxmlformats.org/officeDocument/2006/relationships/video" Target="../media/media2.mov"/></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3.png"/><Relationship Id="rId1" Type="http://schemas.microsoft.com/office/2007/relationships/media" Target="../media/media3.mov"/><Relationship Id="rId2" Type="http://schemas.openxmlformats.org/officeDocument/2006/relationships/video" Target="../media/media3.mov"/></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4.png"/><Relationship Id="rId1" Type="http://schemas.microsoft.com/office/2007/relationships/media" Target="../media/media4.mov"/><Relationship Id="rId2" Type="http://schemas.openxmlformats.org/officeDocument/2006/relationships/video" Target="../media/media4.mo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1945" y="334187"/>
            <a:ext cx="8603309" cy="4247317"/>
          </a:xfrm>
          <a:prstGeom prst="rect">
            <a:avLst/>
          </a:prstGeom>
          <a:noFill/>
        </p:spPr>
        <p:txBody>
          <a:bodyPr wrap="square" rtlCol="0">
            <a:spAutoFit/>
          </a:bodyPr>
          <a:lstStyle/>
          <a:p>
            <a:r>
              <a:rPr lang="en-US" dirty="0" smtClean="0"/>
              <a:t>In each video, a random field is applied to a spin, resulting in random evolution of the spin (calculated with the Bloch equations). </a:t>
            </a:r>
          </a:p>
          <a:p>
            <a:pPr marL="285750" indent="-285750">
              <a:buFont typeface="Arial"/>
              <a:buChar char="•"/>
            </a:pPr>
            <a:r>
              <a:rPr lang="en-US" dirty="0" smtClean="0"/>
              <a:t>The left plot (green vector) shows a bond with randomly changing orientation (bound to small-angle reorientation). The correlation time (that is, the inverse of the rate) is varied, having a long correlation time in the first plot, short correlation time in the second, and intermediate correlation time in the third</a:t>
            </a:r>
          </a:p>
          <a:p>
            <a:pPr marL="285750" indent="-285750">
              <a:buFont typeface="Arial"/>
              <a:buChar char="•"/>
            </a:pPr>
            <a:r>
              <a:rPr lang="en-US" dirty="0" smtClean="0"/>
              <a:t>The middle plot shows the magnetization in the lab frame (blue vector), and the direction of the random field in the </a:t>
            </a:r>
            <a:r>
              <a:rPr lang="en-US" dirty="0" err="1" smtClean="0"/>
              <a:t>xy</a:t>
            </a:r>
            <a:r>
              <a:rPr lang="en-US" dirty="0" smtClean="0"/>
              <a:t>-plane (red)</a:t>
            </a:r>
          </a:p>
          <a:p>
            <a:pPr marL="285750" indent="-285750">
              <a:buFont typeface="Arial"/>
              <a:buChar char="•"/>
            </a:pPr>
            <a:r>
              <a:rPr lang="en-US" dirty="0" smtClean="0"/>
              <a:t>The right plot shows the same, but in the rotating frame</a:t>
            </a:r>
          </a:p>
          <a:p>
            <a:pPr marL="285750" indent="-285750">
              <a:buFont typeface="Arial"/>
              <a:buChar char="•"/>
            </a:pPr>
            <a:endParaRPr lang="en-US" dirty="0"/>
          </a:p>
          <a:p>
            <a:r>
              <a:rPr lang="en-US" dirty="0" smtClean="0"/>
              <a:t>You should notice that the magnetization vector moves the most at the intermediate correlation time. The correlation time approximately matches the </a:t>
            </a:r>
            <a:r>
              <a:rPr lang="en-US" dirty="0" err="1" smtClean="0"/>
              <a:t>Larmor</a:t>
            </a:r>
            <a:r>
              <a:rPr lang="en-US" dirty="0" smtClean="0"/>
              <a:t> frequency of the spin, resulting in efficient relaxation. This matching of correlation time to resonance frequency allows NMR to be sensitive to not only amplitude of dynamics, but also timescale. This example illustrates </a:t>
            </a:r>
            <a:r>
              <a:rPr lang="en-US" smtClean="0"/>
              <a:t>T</a:t>
            </a:r>
            <a:r>
              <a:rPr lang="en-US" baseline="-25000" smtClean="0"/>
              <a:t>1</a:t>
            </a:r>
            <a:r>
              <a:rPr lang="en-US" smtClean="0"/>
              <a:t> relaxation.</a:t>
            </a:r>
            <a:endParaRPr lang="en-US" dirty="0"/>
          </a:p>
        </p:txBody>
      </p:sp>
    </p:spTree>
    <p:extLst>
      <p:ext uri="{BB962C8B-B14F-4D97-AF65-F5344CB8AC3E}">
        <p14:creationId xmlns:p14="http://schemas.microsoft.com/office/powerpoint/2010/main" val="2759837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4569"/>
            <a:ext cx="8229600" cy="786818"/>
          </a:xfrm>
        </p:spPr>
        <p:txBody>
          <a:bodyPr/>
          <a:lstStyle/>
          <a:p>
            <a:r>
              <a:rPr lang="en-US" dirty="0" smtClean="0"/>
              <a:t>Influence of (slow) random process</a:t>
            </a:r>
            <a:endParaRPr lang="en-US" dirty="0"/>
          </a:p>
        </p:txBody>
      </p:sp>
      <p:cxnSp>
        <p:nvCxnSpPr>
          <p:cNvPr id="9" name="Straight Connector 8"/>
          <p:cNvCxnSpPr/>
          <p:nvPr/>
        </p:nvCxnSpPr>
        <p:spPr>
          <a:xfrm flipV="1">
            <a:off x="503005" y="880179"/>
            <a:ext cx="8097573" cy="37187"/>
          </a:xfrm>
          <a:prstGeom prst="line">
            <a:avLst/>
          </a:prstGeom>
          <a:ln w="50800"/>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964411" y="1117140"/>
            <a:ext cx="3876741" cy="369332"/>
          </a:xfrm>
          <a:prstGeom prst="rect">
            <a:avLst/>
          </a:prstGeom>
          <a:noFill/>
        </p:spPr>
        <p:txBody>
          <a:bodyPr wrap="square" rtlCol="0">
            <a:spAutoFit/>
          </a:bodyPr>
          <a:lstStyle/>
          <a:p>
            <a:r>
              <a:rPr lang="en-US" dirty="0" smtClean="0"/>
              <a:t>Long correlation time, </a:t>
            </a:r>
            <a:r>
              <a:rPr lang="el-GR" dirty="0" smtClean="0"/>
              <a:t>τc&gt;&gt;1/ω</a:t>
            </a:r>
            <a:r>
              <a:rPr lang="el-GR" baseline="-25000" dirty="0" smtClean="0"/>
              <a:t>0</a:t>
            </a:r>
            <a:endParaRPr lang="en-US" baseline="-25000" dirty="0"/>
          </a:p>
        </p:txBody>
      </p:sp>
      <p:pic>
        <p:nvPicPr>
          <p:cNvPr id="5" name="R1_slow1.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b="49890"/>
          <a:stretch/>
        </p:blipFill>
        <p:spPr>
          <a:xfrm>
            <a:off x="28222" y="1771885"/>
            <a:ext cx="9110094" cy="3411596"/>
          </a:xfrm>
        </p:spPr>
      </p:pic>
    </p:spTree>
    <p:extLst>
      <p:ext uri="{BB962C8B-B14F-4D97-AF65-F5344CB8AC3E}">
        <p14:creationId xmlns:p14="http://schemas.microsoft.com/office/powerpoint/2010/main" val="2790132561"/>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4569"/>
            <a:ext cx="8229600" cy="786818"/>
          </a:xfrm>
        </p:spPr>
        <p:txBody>
          <a:bodyPr/>
          <a:lstStyle/>
          <a:p>
            <a:r>
              <a:rPr lang="en-US" dirty="0" smtClean="0"/>
              <a:t>Influence of (fast) random process</a:t>
            </a:r>
            <a:endParaRPr lang="en-US" dirty="0"/>
          </a:p>
        </p:txBody>
      </p:sp>
      <p:cxnSp>
        <p:nvCxnSpPr>
          <p:cNvPr id="7" name="Straight Connector 6"/>
          <p:cNvCxnSpPr/>
          <p:nvPr/>
        </p:nvCxnSpPr>
        <p:spPr>
          <a:xfrm flipV="1">
            <a:off x="503005" y="880179"/>
            <a:ext cx="8097573" cy="37187"/>
          </a:xfrm>
          <a:prstGeom prst="line">
            <a:avLst/>
          </a:prstGeom>
          <a:ln w="50800"/>
        </p:spPr>
        <p:style>
          <a:lnRef idx="2">
            <a:schemeClr val="accent1"/>
          </a:lnRef>
          <a:fillRef idx="0">
            <a:schemeClr val="accent1"/>
          </a:fillRef>
          <a:effectRef idx="1">
            <a:schemeClr val="accent1"/>
          </a:effectRef>
          <a:fontRef idx="minor">
            <a:schemeClr val="tx1"/>
          </a:fontRef>
        </p:style>
      </p:cxnSp>
      <p:sp>
        <p:nvSpPr>
          <p:cNvPr id="5" name="TextBox 4"/>
          <p:cNvSpPr txBox="1"/>
          <p:nvPr/>
        </p:nvSpPr>
        <p:spPr>
          <a:xfrm>
            <a:off x="964411" y="1117140"/>
            <a:ext cx="3876741" cy="369332"/>
          </a:xfrm>
          <a:prstGeom prst="rect">
            <a:avLst/>
          </a:prstGeom>
          <a:noFill/>
        </p:spPr>
        <p:txBody>
          <a:bodyPr wrap="square" rtlCol="0">
            <a:spAutoFit/>
          </a:bodyPr>
          <a:lstStyle/>
          <a:p>
            <a:r>
              <a:rPr lang="el-GR" dirty="0" smtClean="0"/>
              <a:t>Short</a:t>
            </a:r>
            <a:r>
              <a:rPr lang="en-US" dirty="0" smtClean="0"/>
              <a:t> correlation time, </a:t>
            </a:r>
            <a:r>
              <a:rPr lang="el-GR" dirty="0" smtClean="0"/>
              <a:t>τc&lt;&lt;1/ω</a:t>
            </a:r>
            <a:r>
              <a:rPr lang="el-GR" baseline="-25000" dirty="0" smtClean="0"/>
              <a:t>0</a:t>
            </a:r>
            <a:endParaRPr lang="en-US" baseline="-25000" dirty="0"/>
          </a:p>
        </p:txBody>
      </p:sp>
      <p:pic>
        <p:nvPicPr>
          <p:cNvPr id="4" name="R1_fast1.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b="49889"/>
          <a:stretch/>
        </p:blipFill>
        <p:spPr>
          <a:xfrm>
            <a:off x="0" y="1859617"/>
            <a:ext cx="9091593" cy="3404667"/>
          </a:xfrm>
        </p:spPr>
      </p:pic>
    </p:spTree>
    <p:extLst>
      <p:ext uri="{BB962C8B-B14F-4D97-AF65-F5344CB8AC3E}">
        <p14:creationId xmlns:p14="http://schemas.microsoft.com/office/powerpoint/2010/main" val="3015449074"/>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03" y="94569"/>
            <a:ext cx="8890461" cy="786818"/>
          </a:xfrm>
        </p:spPr>
        <p:txBody>
          <a:bodyPr>
            <a:noAutofit/>
          </a:bodyPr>
          <a:lstStyle/>
          <a:p>
            <a:r>
              <a:rPr lang="en-US" sz="3800" dirty="0" smtClean="0"/>
              <a:t>Influence of (intermediate) random process</a:t>
            </a:r>
            <a:endParaRPr lang="en-US" sz="3800" dirty="0"/>
          </a:p>
        </p:txBody>
      </p:sp>
      <p:pic>
        <p:nvPicPr>
          <p:cNvPr id="4" name="R1_inter1.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t="3" b="49065"/>
          <a:stretch/>
        </p:blipFill>
        <p:spPr>
          <a:xfrm>
            <a:off x="18460" y="1901159"/>
            <a:ext cx="9102110" cy="3464924"/>
          </a:xfrm>
        </p:spPr>
      </p:pic>
      <p:cxnSp>
        <p:nvCxnSpPr>
          <p:cNvPr id="7" name="Straight Connector 6"/>
          <p:cNvCxnSpPr/>
          <p:nvPr/>
        </p:nvCxnSpPr>
        <p:spPr>
          <a:xfrm flipV="1">
            <a:off x="503005" y="880179"/>
            <a:ext cx="8097573" cy="37187"/>
          </a:xfrm>
          <a:prstGeom prst="line">
            <a:avLst/>
          </a:prstGeom>
          <a:ln w="50800"/>
        </p:spPr>
        <p:style>
          <a:lnRef idx="2">
            <a:schemeClr val="accent1"/>
          </a:lnRef>
          <a:fillRef idx="0">
            <a:schemeClr val="accent1"/>
          </a:fillRef>
          <a:effectRef idx="1">
            <a:schemeClr val="accent1"/>
          </a:effectRef>
          <a:fontRef idx="minor">
            <a:schemeClr val="tx1"/>
          </a:fontRef>
        </p:style>
      </p:cxnSp>
      <p:sp>
        <p:nvSpPr>
          <p:cNvPr id="5" name="TextBox 4"/>
          <p:cNvSpPr txBox="1"/>
          <p:nvPr/>
        </p:nvSpPr>
        <p:spPr>
          <a:xfrm>
            <a:off x="964411" y="1171381"/>
            <a:ext cx="4277783" cy="369332"/>
          </a:xfrm>
          <a:prstGeom prst="rect">
            <a:avLst/>
          </a:prstGeom>
          <a:noFill/>
        </p:spPr>
        <p:txBody>
          <a:bodyPr wrap="square" rtlCol="0">
            <a:spAutoFit/>
          </a:bodyPr>
          <a:lstStyle/>
          <a:p>
            <a:r>
              <a:rPr lang="en-US" dirty="0" smtClean="0"/>
              <a:t>Intermediate correlation time, 1/</a:t>
            </a:r>
            <a:r>
              <a:rPr lang="el-GR" dirty="0" smtClean="0"/>
              <a:t>τc ≈ ω</a:t>
            </a:r>
            <a:r>
              <a:rPr lang="el-GR" baseline="-25000" dirty="0" smtClean="0"/>
              <a:t>0</a:t>
            </a:r>
            <a:endParaRPr lang="en-US" baseline="-25000" dirty="0"/>
          </a:p>
        </p:txBody>
      </p:sp>
    </p:spTree>
    <p:extLst>
      <p:ext uri="{BB962C8B-B14F-4D97-AF65-F5344CB8AC3E}">
        <p14:creationId xmlns:p14="http://schemas.microsoft.com/office/powerpoint/2010/main" val="183689236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3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1945" y="334187"/>
            <a:ext cx="8603309" cy="1754327"/>
          </a:xfrm>
          <a:prstGeom prst="rect">
            <a:avLst/>
          </a:prstGeom>
          <a:noFill/>
        </p:spPr>
        <p:txBody>
          <a:bodyPr wrap="square" rtlCol="0">
            <a:spAutoFit/>
          </a:bodyPr>
          <a:lstStyle/>
          <a:p>
            <a:r>
              <a:rPr lang="en-US" dirty="0" smtClean="0"/>
              <a:t>In the last video, the intermediate timescale motion is applied, but now to 20 different spins (blue). The result is that all magnetization vectors end up moving in different directions. Then, the total magnetization (red, which is what can be observed experimentally) gradually averages towards zero.</a:t>
            </a:r>
          </a:p>
          <a:p>
            <a:pPr marL="285750" indent="-285750">
              <a:buFont typeface="Arial"/>
              <a:buChar char="•"/>
            </a:pPr>
            <a:r>
              <a:rPr lang="en-US" dirty="0" smtClean="0"/>
              <a:t>Note, in a real system, the average magnetization goes towards thermal equilibrium rather than zero.</a:t>
            </a:r>
            <a:endParaRPr lang="en-US" dirty="0"/>
          </a:p>
        </p:txBody>
      </p:sp>
    </p:spTree>
    <p:extLst>
      <p:ext uri="{BB962C8B-B14F-4D97-AF65-F5344CB8AC3E}">
        <p14:creationId xmlns:p14="http://schemas.microsoft.com/office/powerpoint/2010/main" val="24572115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03" y="94569"/>
            <a:ext cx="8890461" cy="786818"/>
          </a:xfrm>
        </p:spPr>
        <p:txBody>
          <a:bodyPr>
            <a:noAutofit/>
          </a:bodyPr>
          <a:lstStyle/>
          <a:p>
            <a:r>
              <a:rPr lang="en-US" sz="4000" dirty="0" smtClean="0"/>
              <a:t>Net results</a:t>
            </a:r>
            <a:endParaRPr lang="en-US" sz="4000" dirty="0"/>
          </a:p>
        </p:txBody>
      </p:sp>
      <p:pic>
        <p:nvPicPr>
          <p:cNvPr id="5" name="R1_inter20.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4"/>
          <a:srcRect b="49707"/>
          <a:stretch/>
        </p:blipFill>
        <p:spPr>
          <a:xfrm>
            <a:off x="0" y="1837427"/>
            <a:ext cx="9142645" cy="3436202"/>
          </a:xfrm>
        </p:spPr>
      </p:pic>
      <p:cxnSp>
        <p:nvCxnSpPr>
          <p:cNvPr id="6" name="Straight Connector 5"/>
          <p:cNvCxnSpPr/>
          <p:nvPr/>
        </p:nvCxnSpPr>
        <p:spPr>
          <a:xfrm flipV="1">
            <a:off x="503005" y="880179"/>
            <a:ext cx="8097573" cy="37187"/>
          </a:xfrm>
          <a:prstGeom prst="line">
            <a:avLst/>
          </a:prstGeom>
          <a:ln w="50800"/>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572768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3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90</TotalTime>
  <Words>323</Words>
  <Application>Microsoft Macintosh PowerPoint</Application>
  <PresentationFormat>On-screen Show (4:3)</PresentationFormat>
  <Paragraphs>15</Paragraphs>
  <Slides>6</Slides>
  <Notes>0</Notes>
  <HiddenSlides>0</HiddenSlides>
  <MMClips>4</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Office Theme</vt:lpstr>
      <vt:lpstr>PowerPoint Presentation</vt:lpstr>
      <vt:lpstr>Influence of (slow) random process</vt:lpstr>
      <vt:lpstr>Influence of (fast) random process</vt:lpstr>
      <vt:lpstr>Influence of (intermediate) random process</vt:lpstr>
      <vt:lpstr>PowerPoint Presentation</vt:lpstr>
      <vt:lpstr>Net results</vt:lpstr>
    </vt:vector>
  </TitlesOfParts>
  <Company>Universität Leipzig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Albert Smith</dc:creator>
  <cp:lastModifiedBy>Albert Smith</cp:lastModifiedBy>
  <cp:revision>10</cp:revision>
  <dcterms:created xsi:type="dcterms:W3CDTF">2020-05-11T20:05:57Z</dcterms:created>
  <dcterms:modified xsi:type="dcterms:W3CDTF">2020-05-12T12:53:54Z</dcterms:modified>
</cp:coreProperties>
</file>

<file path=docProps/thumbnail.jpeg>
</file>